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9" r:id="rId2"/>
    <p:sldId id="275" r:id="rId3"/>
    <p:sldId id="272" r:id="rId4"/>
    <p:sldId id="279" r:id="rId5"/>
    <p:sldId id="273" r:id="rId6"/>
    <p:sldId id="316" r:id="rId7"/>
    <p:sldId id="320" r:id="rId8"/>
    <p:sldId id="319" r:id="rId9"/>
    <p:sldId id="321" r:id="rId10"/>
    <p:sldId id="318" r:id="rId11"/>
    <p:sldId id="317" r:id="rId1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5F5"/>
    <a:srgbClr val="1963B3"/>
    <a:srgbClr val="0C3E8F"/>
    <a:srgbClr val="042A6B"/>
    <a:srgbClr val="99D8FA"/>
    <a:srgbClr val="34B2F0"/>
    <a:srgbClr val="DDD9C3"/>
    <a:srgbClr val="CFC095"/>
    <a:srgbClr val="D6CB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745"/>
    <p:restoredTop sz="96087"/>
  </p:normalViewPr>
  <p:slideViewPr>
    <p:cSldViewPr>
      <p:cViewPr varScale="1">
        <p:scale>
          <a:sx n="90" d="100"/>
          <a:sy n="90" d="100"/>
        </p:scale>
        <p:origin x="224" y="46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reeform 5"/>
          <p:cNvSpPr>
            <a:spLocks/>
          </p:cNvSpPr>
          <p:nvPr/>
        </p:nvSpPr>
        <p:spPr bwMode="auto">
          <a:xfrm>
            <a:off x="-21429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844 w 844"/>
              <a:gd name="T3" fmla="*/ 843 h 843"/>
              <a:gd name="T4" fmla="*/ 844 w 844"/>
              <a:gd name="T5" fmla="*/ 0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844" y="843"/>
                </a:lnTo>
                <a:lnTo>
                  <a:pt x="84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6"/>
          <p:cNvSpPr>
            <a:spLocks/>
          </p:cNvSpPr>
          <p:nvPr userDrawn="1"/>
        </p:nvSpPr>
        <p:spPr bwMode="auto">
          <a:xfrm>
            <a:off x="-21429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844 w 844"/>
              <a:gd name="T3" fmla="*/ 843 h 843"/>
              <a:gd name="T4" fmla="*/ 844 w 844"/>
              <a:gd name="T5" fmla="*/ 0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844" y="843"/>
                </a:lnTo>
                <a:lnTo>
                  <a:pt x="844" y="0"/>
                </a:lnTo>
                <a:lnTo>
                  <a:pt x="0" y="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7"/>
          <p:cNvSpPr>
            <a:spLocks/>
          </p:cNvSpPr>
          <p:nvPr/>
        </p:nvSpPr>
        <p:spPr bwMode="auto">
          <a:xfrm>
            <a:off x="-21429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9"/>
          <p:cNvSpPr>
            <a:spLocks/>
          </p:cNvSpPr>
          <p:nvPr/>
        </p:nvSpPr>
        <p:spPr bwMode="auto">
          <a:xfrm>
            <a:off x="-21429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844 w 844"/>
              <a:gd name="T3" fmla="*/ 846 h 846"/>
              <a:gd name="T4" fmla="*/ 844 w 844"/>
              <a:gd name="T5" fmla="*/ 0 h 846"/>
              <a:gd name="T6" fmla="*/ 0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844" y="846"/>
                </a:lnTo>
                <a:lnTo>
                  <a:pt x="84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Freeform 10"/>
          <p:cNvSpPr>
            <a:spLocks/>
          </p:cNvSpPr>
          <p:nvPr/>
        </p:nvSpPr>
        <p:spPr bwMode="auto">
          <a:xfrm>
            <a:off x="-21429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844 w 844"/>
              <a:gd name="T3" fmla="*/ 846 h 846"/>
              <a:gd name="T4" fmla="*/ 844 w 844"/>
              <a:gd name="T5" fmla="*/ 0 h 846"/>
              <a:gd name="T6" fmla="*/ 0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844" y="846"/>
                </a:lnTo>
                <a:lnTo>
                  <a:pt x="844" y="0"/>
                </a:ln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11"/>
          <p:cNvSpPr>
            <a:spLocks/>
          </p:cNvSpPr>
          <p:nvPr/>
        </p:nvSpPr>
        <p:spPr bwMode="auto">
          <a:xfrm>
            <a:off x="-21429" y="2264641"/>
            <a:ext cx="1074202" cy="1076747"/>
          </a:xfrm>
          <a:custGeom>
            <a:avLst/>
            <a:gdLst>
              <a:gd name="T0" fmla="*/ 0 w 844"/>
              <a:gd name="T1" fmla="*/ 846 h 846"/>
              <a:gd name="T2" fmla="*/ 844 w 844"/>
              <a:gd name="T3" fmla="*/ 846 h 846"/>
              <a:gd name="T4" fmla="*/ 0 w 844"/>
              <a:gd name="T5" fmla="*/ 0 h 846"/>
              <a:gd name="T6" fmla="*/ 0 w 844"/>
              <a:gd name="T7" fmla="*/ 846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0" y="846"/>
                </a:moveTo>
                <a:lnTo>
                  <a:pt x="844" y="846"/>
                </a:lnTo>
                <a:lnTo>
                  <a:pt x="0" y="0"/>
                </a:lnTo>
                <a:lnTo>
                  <a:pt x="0" y="8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Freeform 12"/>
          <p:cNvSpPr>
            <a:spLocks/>
          </p:cNvSpPr>
          <p:nvPr/>
        </p:nvSpPr>
        <p:spPr bwMode="auto">
          <a:xfrm>
            <a:off x="-21429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844 w 844"/>
              <a:gd name="T3" fmla="*/ 845 h 845"/>
              <a:gd name="T4" fmla="*/ 844 w 844"/>
              <a:gd name="T5" fmla="*/ 0 h 845"/>
              <a:gd name="T6" fmla="*/ 0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844" y="845"/>
                </a:lnTo>
                <a:lnTo>
                  <a:pt x="84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3"/>
          <p:cNvSpPr>
            <a:spLocks/>
          </p:cNvSpPr>
          <p:nvPr/>
        </p:nvSpPr>
        <p:spPr bwMode="auto">
          <a:xfrm>
            <a:off x="-21429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844 w 844"/>
              <a:gd name="T3" fmla="*/ 845 h 845"/>
              <a:gd name="T4" fmla="*/ 844 w 844"/>
              <a:gd name="T5" fmla="*/ 0 h 845"/>
              <a:gd name="T6" fmla="*/ 0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844" y="845"/>
                </a:lnTo>
                <a:lnTo>
                  <a:pt x="844" y="0"/>
                </a:lnTo>
                <a:lnTo>
                  <a:pt x="0" y="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Freeform 14"/>
          <p:cNvSpPr>
            <a:spLocks/>
          </p:cNvSpPr>
          <p:nvPr/>
        </p:nvSpPr>
        <p:spPr bwMode="auto">
          <a:xfrm>
            <a:off x="-21429" y="3341388"/>
            <a:ext cx="1074202" cy="1075475"/>
          </a:xfrm>
          <a:custGeom>
            <a:avLst/>
            <a:gdLst>
              <a:gd name="T0" fmla="*/ 0 w 844"/>
              <a:gd name="T1" fmla="*/ 845 h 845"/>
              <a:gd name="T2" fmla="*/ 844 w 844"/>
              <a:gd name="T3" fmla="*/ 845 h 845"/>
              <a:gd name="T4" fmla="*/ 0 w 844"/>
              <a:gd name="T5" fmla="*/ 0 h 845"/>
              <a:gd name="T6" fmla="*/ 0 w 844"/>
              <a:gd name="T7" fmla="*/ 845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0" y="845"/>
                </a:moveTo>
                <a:lnTo>
                  <a:pt x="844" y="845"/>
                </a:lnTo>
                <a:lnTo>
                  <a:pt x="0" y="0"/>
                </a:lnTo>
                <a:lnTo>
                  <a:pt x="0" y="8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Freeform 15"/>
          <p:cNvSpPr>
            <a:spLocks/>
          </p:cNvSpPr>
          <p:nvPr/>
        </p:nvSpPr>
        <p:spPr bwMode="auto">
          <a:xfrm>
            <a:off x="1050227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844 w 844"/>
              <a:gd name="T3" fmla="*/ 843 h 843"/>
              <a:gd name="T4" fmla="*/ 844 w 844"/>
              <a:gd name="T5" fmla="*/ 0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844" y="843"/>
                </a:lnTo>
                <a:lnTo>
                  <a:pt x="84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16"/>
          <p:cNvSpPr>
            <a:spLocks/>
          </p:cNvSpPr>
          <p:nvPr/>
        </p:nvSpPr>
        <p:spPr bwMode="auto">
          <a:xfrm>
            <a:off x="1050227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  <a:gd name="T8" fmla="*/ 0 w 844"/>
              <a:gd name="T9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Freeform 17"/>
          <p:cNvSpPr>
            <a:spLocks/>
          </p:cNvSpPr>
          <p:nvPr/>
        </p:nvSpPr>
        <p:spPr bwMode="auto">
          <a:xfrm>
            <a:off x="1050227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  <a:gd name="T8" fmla="*/ 0 w 844"/>
              <a:gd name="T9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Freeform 18"/>
          <p:cNvSpPr>
            <a:spLocks/>
          </p:cNvSpPr>
          <p:nvPr/>
        </p:nvSpPr>
        <p:spPr bwMode="auto">
          <a:xfrm>
            <a:off x="1050227" y="2264641"/>
            <a:ext cx="1074202" cy="1076747"/>
          </a:xfrm>
          <a:custGeom>
            <a:avLst/>
            <a:gdLst>
              <a:gd name="T0" fmla="*/ 844 w 844"/>
              <a:gd name="T1" fmla="*/ 0 h 846"/>
              <a:gd name="T2" fmla="*/ 0 w 844"/>
              <a:gd name="T3" fmla="*/ 0 h 846"/>
              <a:gd name="T4" fmla="*/ 844 w 844"/>
              <a:gd name="T5" fmla="*/ 846 h 846"/>
              <a:gd name="T6" fmla="*/ 844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844" y="0"/>
                </a:moveTo>
                <a:lnTo>
                  <a:pt x="0" y="0"/>
                </a:lnTo>
                <a:lnTo>
                  <a:pt x="844" y="846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Freeform 19"/>
          <p:cNvSpPr>
            <a:spLocks/>
          </p:cNvSpPr>
          <p:nvPr/>
        </p:nvSpPr>
        <p:spPr bwMode="auto">
          <a:xfrm>
            <a:off x="1050227" y="2264641"/>
            <a:ext cx="1074202" cy="1076747"/>
          </a:xfrm>
          <a:custGeom>
            <a:avLst/>
            <a:gdLst>
              <a:gd name="T0" fmla="*/ 844 w 844"/>
              <a:gd name="T1" fmla="*/ 0 h 846"/>
              <a:gd name="T2" fmla="*/ 0 w 844"/>
              <a:gd name="T3" fmla="*/ 0 h 846"/>
              <a:gd name="T4" fmla="*/ 844 w 844"/>
              <a:gd name="T5" fmla="*/ 846 h 846"/>
              <a:gd name="T6" fmla="*/ 844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844" y="0"/>
                </a:moveTo>
                <a:lnTo>
                  <a:pt x="0" y="0"/>
                </a:lnTo>
                <a:lnTo>
                  <a:pt x="844" y="846"/>
                </a:lnTo>
                <a:lnTo>
                  <a:pt x="844" y="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Freeform 20"/>
          <p:cNvSpPr>
            <a:spLocks/>
          </p:cNvSpPr>
          <p:nvPr/>
        </p:nvSpPr>
        <p:spPr bwMode="auto">
          <a:xfrm>
            <a:off x="1050227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0 w 844"/>
              <a:gd name="T3" fmla="*/ 0 h 846"/>
              <a:gd name="T4" fmla="*/ 0 w 844"/>
              <a:gd name="T5" fmla="*/ 846 h 846"/>
              <a:gd name="T6" fmla="*/ 844 w 844"/>
              <a:gd name="T7" fmla="*/ 846 h 846"/>
              <a:gd name="T8" fmla="*/ 0 w 844"/>
              <a:gd name="T9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0" y="0"/>
                </a:lnTo>
                <a:lnTo>
                  <a:pt x="0" y="846"/>
                </a:lnTo>
                <a:lnTo>
                  <a:pt x="844" y="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Freeform 21"/>
          <p:cNvSpPr>
            <a:spLocks/>
          </p:cNvSpPr>
          <p:nvPr/>
        </p:nvSpPr>
        <p:spPr bwMode="auto">
          <a:xfrm>
            <a:off x="1050227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0 w 844"/>
              <a:gd name="T3" fmla="*/ 0 h 846"/>
              <a:gd name="T4" fmla="*/ 0 w 844"/>
              <a:gd name="T5" fmla="*/ 846 h 846"/>
              <a:gd name="T6" fmla="*/ 844 w 844"/>
              <a:gd name="T7" fmla="*/ 846 h 846"/>
              <a:gd name="T8" fmla="*/ 0 w 844"/>
              <a:gd name="T9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0" y="0"/>
                </a:lnTo>
                <a:lnTo>
                  <a:pt x="0" y="846"/>
                </a:lnTo>
                <a:lnTo>
                  <a:pt x="844" y="846"/>
                </a:lnTo>
                <a:lnTo>
                  <a:pt x="0" y="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Freeform 22"/>
          <p:cNvSpPr>
            <a:spLocks/>
          </p:cNvSpPr>
          <p:nvPr/>
        </p:nvSpPr>
        <p:spPr bwMode="auto">
          <a:xfrm>
            <a:off x="1050227" y="3341388"/>
            <a:ext cx="1074202" cy="1075475"/>
          </a:xfrm>
          <a:custGeom>
            <a:avLst/>
            <a:gdLst>
              <a:gd name="T0" fmla="*/ 844 w 844"/>
              <a:gd name="T1" fmla="*/ 0 h 845"/>
              <a:gd name="T2" fmla="*/ 0 w 844"/>
              <a:gd name="T3" fmla="*/ 0 h 845"/>
              <a:gd name="T4" fmla="*/ 844 w 844"/>
              <a:gd name="T5" fmla="*/ 845 h 845"/>
              <a:gd name="T6" fmla="*/ 844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844" y="0"/>
                </a:moveTo>
                <a:lnTo>
                  <a:pt x="0" y="0"/>
                </a:lnTo>
                <a:lnTo>
                  <a:pt x="844" y="845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Freeform 23"/>
          <p:cNvSpPr>
            <a:spLocks/>
          </p:cNvSpPr>
          <p:nvPr/>
        </p:nvSpPr>
        <p:spPr bwMode="auto">
          <a:xfrm>
            <a:off x="1050227" y="3341388"/>
            <a:ext cx="1074202" cy="1075475"/>
          </a:xfrm>
          <a:custGeom>
            <a:avLst/>
            <a:gdLst>
              <a:gd name="T0" fmla="*/ 844 w 844"/>
              <a:gd name="T1" fmla="*/ 0 h 845"/>
              <a:gd name="T2" fmla="*/ 0 w 844"/>
              <a:gd name="T3" fmla="*/ 0 h 845"/>
              <a:gd name="T4" fmla="*/ 844 w 844"/>
              <a:gd name="T5" fmla="*/ 845 h 845"/>
              <a:gd name="T6" fmla="*/ 844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844" y="0"/>
                </a:moveTo>
                <a:lnTo>
                  <a:pt x="0" y="0"/>
                </a:lnTo>
                <a:lnTo>
                  <a:pt x="844" y="845"/>
                </a:lnTo>
                <a:lnTo>
                  <a:pt x="844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Freeform 24"/>
          <p:cNvSpPr>
            <a:spLocks/>
          </p:cNvSpPr>
          <p:nvPr/>
        </p:nvSpPr>
        <p:spPr bwMode="auto">
          <a:xfrm>
            <a:off x="1050227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0 h 845"/>
              <a:gd name="T4" fmla="*/ 0 w 844"/>
              <a:gd name="T5" fmla="*/ 845 h 845"/>
              <a:gd name="T6" fmla="*/ 844 w 844"/>
              <a:gd name="T7" fmla="*/ 845 h 845"/>
              <a:gd name="T8" fmla="*/ 0 w 844"/>
              <a:gd name="T9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0"/>
                </a:ln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Freeform 25"/>
          <p:cNvSpPr>
            <a:spLocks/>
          </p:cNvSpPr>
          <p:nvPr/>
        </p:nvSpPr>
        <p:spPr bwMode="auto">
          <a:xfrm>
            <a:off x="1050227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0 h 845"/>
              <a:gd name="T4" fmla="*/ 0 w 844"/>
              <a:gd name="T5" fmla="*/ 845 h 845"/>
              <a:gd name="T6" fmla="*/ 844 w 844"/>
              <a:gd name="T7" fmla="*/ 845 h 845"/>
              <a:gd name="T8" fmla="*/ 0 w 844"/>
              <a:gd name="T9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0"/>
                </a:ln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</a:path>
            </a:pathLst>
          </a:custGeom>
          <a:solidFill>
            <a:srgbClr val="0C3E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" name="Freeform 26"/>
          <p:cNvSpPr>
            <a:spLocks/>
          </p:cNvSpPr>
          <p:nvPr/>
        </p:nvSpPr>
        <p:spPr bwMode="auto">
          <a:xfrm>
            <a:off x="2118066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844 w 844"/>
              <a:gd name="T3" fmla="*/ 843 h 843"/>
              <a:gd name="T4" fmla="*/ 844 w 844"/>
              <a:gd name="T5" fmla="*/ 0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844" y="843"/>
                </a:lnTo>
                <a:lnTo>
                  <a:pt x="84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Freeform 27"/>
          <p:cNvSpPr>
            <a:spLocks/>
          </p:cNvSpPr>
          <p:nvPr/>
        </p:nvSpPr>
        <p:spPr bwMode="auto">
          <a:xfrm>
            <a:off x="2118066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8" name="Freeform 28"/>
          <p:cNvSpPr>
            <a:spLocks/>
          </p:cNvSpPr>
          <p:nvPr/>
        </p:nvSpPr>
        <p:spPr bwMode="auto">
          <a:xfrm>
            <a:off x="2118066" y="2264641"/>
            <a:ext cx="1074202" cy="1076747"/>
          </a:xfrm>
          <a:custGeom>
            <a:avLst/>
            <a:gdLst>
              <a:gd name="T0" fmla="*/ 844 w 844"/>
              <a:gd name="T1" fmla="*/ 0 h 846"/>
              <a:gd name="T2" fmla="*/ 0 w 844"/>
              <a:gd name="T3" fmla="*/ 0 h 846"/>
              <a:gd name="T4" fmla="*/ 844 w 844"/>
              <a:gd name="T5" fmla="*/ 846 h 846"/>
              <a:gd name="T6" fmla="*/ 844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844" y="0"/>
                </a:moveTo>
                <a:lnTo>
                  <a:pt x="0" y="0"/>
                </a:lnTo>
                <a:lnTo>
                  <a:pt x="844" y="846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Freeform 29"/>
          <p:cNvSpPr>
            <a:spLocks/>
          </p:cNvSpPr>
          <p:nvPr/>
        </p:nvSpPr>
        <p:spPr bwMode="auto">
          <a:xfrm>
            <a:off x="2118066" y="2264641"/>
            <a:ext cx="1074202" cy="1076747"/>
          </a:xfrm>
          <a:custGeom>
            <a:avLst/>
            <a:gdLst>
              <a:gd name="T0" fmla="*/ 844 w 844"/>
              <a:gd name="T1" fmla="*/ 0 h 846"/>
              <a:gd name="T2" fmla="*/ 0 w 844"/>
              <a:gd name="T3" fmla="*/ 0 h 846"/>
              <a:gd name="T4" fmla="*/ 844 w 844"/>
              <a:gd name="T5" fmla="*/ 846 h 846"/>
              <a:gd name="T6" fmla="*/ 844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844" y="0"/>
                </a:moveTo>
                <a:lnTo>
                  <a:pt x="0" y="0"/>
                </a:lnTo>
                <a:lnTo>
                  <a:pt x="844" y="846"/>
                </a:lnTo>
                <a:lnTo>
                  <a:pt x="844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0" name="Freeform 30"/>
          <p:cNvSpPr>
            <a:spLocks/>
          </p:cNvSpPr>
          <p:nvPr/>
        </p:nvSpPr>
        <p:spPr bwMode="auto">
          <a:xfrm>
            <a:off x="2118066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0 w 844"/>
              <a:gd name="T3" fmla="*/ 846 h 846"/>
              <a:gd name="T4" fmla="*/ 844 w 844"/>
              <a:gd name="T5" fmla="*/ 846 h 846"/>
              <a:gd name="T6" fmla="*/ 0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0" y="846"/>
                </a:lnTo>
                <a:lnTo>
                  <a:pt x="844" y="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Freeform 31"/>
          <p:cNvSpPr>
            <a:spLocks/>
          </p:cNvSpPr>
          <p:nvPr/>
        </p:nvSpPr>
        <p:spPr bwMode="auto">
          <a:xfrm>
            <a:off x="2118066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0 w 844"/>
              <a:gd name="T3" fmla="*/ 846 h 846"/>
              <a:gd name="T4" fmla="*/ 844 w 844"/>
              <a:gd name="T5" fmla="*/ 846 h 846"/>
              <a:gd name="T6" fmla="*/ 0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0" y="846"/>
                </a:lnTo>
                <a:lnTo>
                  <a:pt x="844" y="846"/>
                </a:lnTo>
                <a:lnTo>
                  <a:pt x="0" y="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2" name="Freeform 32"/>
          <p:cNvSpPr>
            <a:spLocks/>
          </p:cNvSpPr>
          <p:nvPr/>
        </p:nvSpPr>
        <p:spPr bwMode="auto">
          <a:xfrm>
            <a:off x="2118066" y="3341388"/>
            <a:ext cx="1074202" cy="1075475"/>
          </a:xfrm>
          <a:custGeom>
            <a:avLst/>
            <a:gdLst>
              <a:gd name="T0" fmla="*/ 844 w 844"/>
              <a:gd name="T1" fmla="*/ 0 h 845"/>
              <a:gd name="T2" fmla="*/ 0 w 844"/>
              <a:gd name="T3" fmla="*/ 0 h 845"/>
              <a:gd name="T4" fmla="*/ 844 w 844"/>
              <a:gd name="T5" fmla="*/ 845 h 845"/>
              <a:gd name="T6" fmla="*/ 844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844" y="0"/>
                </a:moveTo>
                <a:lnTo>
                  <a:pt x="0" y="0"/>
                </a:lnTo>
                <a:lnTo>
                  <a:pt x="844" y="845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Freeform 33"/>
          <p:cNvSpPr>
            <a:spLocks/>
          </p:cNvSpPr>
          <p:nvPr/>
        </p:nvSpPr>
        <p:spPr bwMode="auto">
          <a:xfrm>
            <a:off x="2118066" y="3341388"/>
            <a:ext cx="1074202" cy="1075475"/>
          </a:xfrm>
          <a:custGeom>
            <a:avLst/>
            <a:gdLst>
              <a:gd name="T0" fmla="*/ 844 w 844"/>
              <a:gd name="T1" fmla="*/ 0 h 845"/>
              <a:gd name="T2" fmla="*/ 0 w 844"/>
              <a:gd name="T3" fmla="*/ 0 h 845"/>
              <a:gd name="T4" fmla="*/ 844 w 844"/>
              <a:gd name="T5" fmla="*/ 845 h 845"/>
              <a:gd name="T6" fmla="*/ 844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844" y="0"/>
                </a:moveTo>
                <a:lnTo>
                  <a:pt x="0" y="0"/>
                </a:lnTo>
                <a:lnTo>
                  <a:pt x="844" y="845"/>
                </a:lnTo>
                <a:lnTo>
                  <a:pt x="844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" name="Freeform 34"/>
          <p:cNvSpPr>
            <a:spLocks/>
          </p:cNvSpPr>
          <p:nvPr/>
        </p:nvSpPr>
        <p:spPr bwMode="auto">
          <a:xfrm>
            <a:off x="2118066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845 h 845"/>
              <a:gd name="T4" fmla="*/ 844 w 844"/>
              <a:gd name="T5" fmla="*/ 845 h 845"/>
              <a:gd name="T6" fmla="*/ 0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35"/>
          <p:cNvSpPr>
            <a:spLocks/>
          </p:cNvSpPr>
          <p:nvPr/>
        </p:nvSpPr>
        <p:spPr bwMode="auto">
          <a:xfrm>
            <a:off x="2118066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845 h 845"/>
              <a:gd name="T4" fmla="*/ 844 w 844"/>
              <a:gd name="T5" fmla="*/ 845 h 845"/>
              <a:gd name="T6" fmla="*/ 0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Freeform 36"/>
          <p:cNvSpPr>
            <a:spLocks/>
          </p:cNvSpPr>
          <p:nvPr/>
        </p:nvSpPr>
        <p:spPr bwMode="auto">
          <a:xfrm>
            <a:off x="3189722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844 w 844"/>
              <a:gd name="T3" fmla="*/ 843 h 843"/>
              <a:gd name="T4" fmla="*/ 844 w 844"/>
              <a:gd name="T5" fmla="*/ 0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844" y="843"/>
                </a:lnTo>
                <a:lnTo>
                  <a:pt x="84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Freeform 37"/>
          <p:cNvSpPr>
            <a:spLocks/>
          </p:cNvSpPr>
          <p:nvPr/>
        </p:nvSpPr>
        <p:spPr bwMode="auto">
          <a:xfrm>
            <a:off x="3189722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Freeform 38"/>
          <p:cNvSpPr>
            <a:spLocks/>
          </p:cNvSpPr>
          <p:nvPr/>
        </p:nvSpPr>
        <p:spPr bwMode="auto">
          <a:xfrm>
            <a:off x="3189722" y="2264641"/>
            <a:ext cx="1074202" cy="1076747"/>
          </a:xfrm>
          <a:custGeom>
            <a:avLst/>
            <a:gdLst>
              <a:gd name="T0" fmla="*/ 844 w 844"/>
              <a:gd name="T1" fmla="*/ 0 h 846"/>
              <a:gd name="T2" fmla="*/ 0 w 844"/>
              <a:gd name="T3" fmla="*/ 0 h 846"/>
              <a:gd name="T4" fmla="*/ 844 w 844"/>
              <a:gd name="T5" fmla="*/ 846 h 846"/>
              <a:gd name="T6" fmla="*/ 844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844" y="0"/>
                </a:moveTo>
                <a:lnTo>
                  <a:pt x="0" y="0"/>
                </a:lnTo>
                <a:lnTo>
                  <a:pt x="844" y="846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Freeform 39"/>
          <p:cNvSpPr>
            <a:spLocks/>
          </p:cNvSpPr>
          <p:nvPr/>
        </p:nvSpPr>
        <p:spPr bwMode="auto">
          <a:xfrm>
            <a:off x="3189722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0 w 844"/>
              <a:gd name="T3" fmla="*/ 0 h 846"/>
              <a:gd name="T4" fmla="*/ 0 w 844"/>
              <a:gd name="T5" fmla="*/ 846 h 846"/>
              <a:gd name="T6" fmla="*/ 844 w 844"/>
              <a:gd name="T7" fmla="*/ 846 h 846"/>
              <a:gd name="T8" fmla="*/ 0 w 844"/>
              <a:gd name="T9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0" y="0"/>
                </a:lnTo>
                <a:lnTo>
                  <a:pt x="0" y="846"/>
                </a:lnTo>
                <a:lnTo>
                  <a:pt x="844" y="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40"/>
          <p:cNvSpPr>
            <a:spLocks/>
          </p:cNvSpPr>
          <p:nvPr/>
        </p:nvSpPr>
        <p:spPr bwMode="auto">
          <a:xfrm>
            <a:off x="3189722" y="3341388"/>
            <a:ext cx="1074202" cy="1075475"/>
          </a:xfrm>
          <a:custGeom>
            <a:avLst/>
            <a:gdLst>
              <a:gd name="T0" fmla="*/ 844 w 844"/>
              <a:gd name="T1" fmla="*/ 0 h 845"/>
              <a:gd name="T2" fmla="*/ 0 w 844"/>
              <a:gd name="T3" fmla="*/ 0 h 845"/>
              <a:gd name="T4" fmla="*/ 844 w 844"/>
              <a:gd name="T5" fmla="*/ 845 h 845"/>
              <a:gd name="T6" fmla="*/ 844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844" y="0"/>
                </a:moveTo>
                <a:lnTo>
                  <a:pt x="0" y="0"/>
                </a:lnTo>
                <a:lnTo>
                  <a:pt x="844" y="845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Freeform 41"/>
          <p:cNvSpPr>
            <a:spLocks/>
          </p:cNvSpPr>
          <p:nvPr/>
        </p:nvSpPr>
        <p:spPr bwMode="auto">
          <a:xfrm>
            <a:off x="3189722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0 h 845"/>
              <a:gd name="T4" fmla="*/ 0 w 844"/>
              <a:gd name="T5" fmla="*/ 845 h 845"/>
              <a:gd name="T6" fmla="*/ 844 w 844"/>
              <a:gd name="T7" fmla="*/ 845 h 845"/>
              <a:gd name="T8" fmla="*/ 0 w 844"/>
              <a:gd name="T9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0"/>
                </a:ln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Freeform 42"/>
          <p:cNvSpPr>
            <a:spLocks/>
          </p:cNvSpPr>
          <p:nvPr/>
        </p:nvSpPr>
        <p:spPr bwMode="auto">
          <a:xfrm>
            <a:off x="4261378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844 w 844"/>
              <a:gd name="T3" fmla="*/ 843 h 843"/>
              <a:gd name="T4" fmla="*/ 844 w 844"/>
              <a:gd name="T5" fmla="*/ 0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844" y="843"/>
                </a:lnTo>
                <a:lnTo>
                  <a:pt x="84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Freeform 43"/>
          <p:cNvSpPr>
            <a:spLocks/>
          </p:cNvSpPr>
          <p:nvPr/>
        </p:nvSpPr>
        <p:spPr bwMode="auto">
          <a:xfrm>
            <a:off x="4261378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844 w 844"/>
              <a:gd name="T3" fmla="*/ 843 h 843"/>
              <a:gd name="T4" fmla="*/ 844 w 844"/>
              <a:gd name="T5" fmla="*/ 0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844" y="843"/>
                </a:lnTo>
                <a:lnTo>
                  <a:pt x="844" y="0"/>
                </a:lnTo>
                <a:lnTo>
                  <a:pt x="0" y="0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" name="Freeform 44"/>
          <p:cNvSpPr>
            <a:spLocks/>
          </p:cNvSpPr>
          <p:nvPr/>
        </p:nvSpPr>
        <p:spPr bwMode="auto">
          <a:xfrm>
            <a:off x="4261378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Freeform 45"/>
          <p:cNvSpPr>
            <a:spLocks/>
          </p:cNvSpPr>
          <p:nvPr/>
        </p:nvSpPr>
        <p:spPr bwMode="auto">
          <a:xfrm>
            <a:off x="4261378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Freeform 46"/>
          <p:cNvSpPr>
            <a:spLocks/>
          </p:cNvSpPr>
          <p:nvPr/>
        </p:nvSpPr>
        <p:spPr bwMode="auto">
          <a:xfrm>
            <a:off x="4261378" y="2264641"/>
            <a:ext cx="1074202" cy="1076747"/>
          </a:xfrm>
          <a:custGeom>
            <a:avLst/>
            <a:gdLst>
              <a:gd name="T0" fmla="*/ 844 w 844"/>
              <a:gd name="T1" fmla="*/ 0 h 846"/>
              <a:gd name="T2" fmla="*/ 0 w 844"/>
              <a:gd name="T3" fmla="*/ 0 h 846"/>
              <a:gd name="T4" fmla="*/ 844 w 844"/>
              <a:gd name="T5" fmla="*/ 846 h 846"/>
              <a:gd name="T6" fmla="*/ 844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844" y="0"/>
                </a:moveTo>
                <a:lnTo>
                  <a:pt x="0" y="0"/>
                </a:lnTo>
                <a:lnTo>
                  <a:pt x="844" y="846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" name="Freeform 47"/>
          <p:cNvSpPr>
            <a:spLocks/>
          </p:cNvSpPr>
          <p:nvPr/>
        </p:nvSpPr>
        <p:spPr bwMode="auto">
          <a:xfrm>
            <a:off x="4261378" y="2264641"/>
            <a:ext cx="1074202" cy="1076747"/>
          </a:xfrm>
          <a:custGeom>
            <a:avLst/>
            <a:gdLst>
              <a:gd name="T0" fmla="*/ 844 w 844"/>
              <a:gd name="T1" fmla="*/ 0 h 846"/>
              <a:gd name="T2" fmla="*/ 0 w 844"/>
              <a:gd name="T3" fmla="*/ 0 h 846"/>
              <a:gd name="T4" fmla="*/ 844 w 844"/>
              <a:gd name="T5" fmla="*/ 846 h 846"/>
              <a:gd name="T6" fmla="*/ 844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844" y="0"/>
                </a:moveTo>
                <a:lnTo>
                  <a:pt x="0" y="0"/>
                </a:lnTo>
                <a:lnTo>
                  <a:pt x="844" y="846"/>
                </a:lnTo>
                <a:lnTo>
                  <a:pt x="844" y="0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8" name="Freeform 48"/>
          <p:cNvSpPr>
            <a:spLocks/>
          </p:cNvSpPr>
          <p:nvPr/>
        </p:nvSpPr>
        <p:spPr bwMode="auto">
          <a:xfrm>
            <a:off x="4261378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0 w 844"/>
              <a:gd name="T3" fmla="*/ 846 h 846"/>
              <a:gd name="T4" fmla="*/ 844 w 844"/>
              <a:gd name="T5" fmla="*/ 846 h 846"/>
              <a:gd name="T6" fmla="*/ 0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0" y="846"/>
                </a:lnTo>
                <a:lnTo>
                  <a:pt x="844" y="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Freeform 49"/>
          <p:cNvSpPr>
            <a:spLocks/>
          </p:cNvSpPr>
          <p:nvPr/>
        </p:nvSpPr>
        <p:spPr bwMode="auto">
          <a:xfrm>
            <a:off x="4261378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0 w 844"/>
              <a:gd name="T3" fmla="*/ 846 h 846"/>
              <a:gd name="T4" fmla="*/ 844 w 844"/>
              <a:gd name="T5" fmla="*/ 846 h 846"/>
              <a:gd name="T6" fmla="*/ 0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0" y="846"/>
                </a:lnTo>
                <a:lnTo>
                  <a:pt x="844" y="846"/>
                </a:ln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0" name="Freeform 50"/>
          <p:cNvSpPr>
            <a:spLocks/>
          </p:cNvSpPr>
          <p:nvPr/>
        </p:nvSpPr>
        <p:spPr bwMode="auto">
          <a:xfrm>
            <a:off x="4261378" y="3341388"/>
            <a:ext cx="1074202" cy="1075475"/>
          </a:xfrm>
          <a:custGeom>
            <a:avLst/>
            <a:gdLst>
              <a:gd name="T0" fmla="*/ 844 w 844"/>
              <a:gd name="T1" fmla="*/ 0 h 845"/>
              <a:gd name="T2" fmla="*/ 0 w 844"/>
              <a:gd name="T3" fmla="*/ 0 h 845"/>
              <a:gd name="T4" fmla="*/ 844 w 844"/>
              <a:gd name="T5" fmla="*/ 845 h 845"/>
              <a:gd name="T6" fmla="*/ 844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844" y="0"/>
                </a:moveTo>
                <a:lnTo>
                  <a:pt x="0" y="0"/>
                </a:lnTo>
                <a:lnTo>
                  <a:pt x="844" y="845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Freeform 51"/>
          <p:cNvSpPr>
            <a:spLocks/>
          </p:cNvSpPr>
          <p:nvPr/>
        </p:nvSpPr>
        <p:spPr bwMode="auto">
          <a:xfrm>
            <a:off x="4261378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0 h 845"/>
              <a:gd name="T4" fmla="*/ 0 w 844"/>
              <a:gd name="T5" fmla="*/ 845 h 845"/>
              <a:gd name="T6" fmla="*/ 844 w 844"/>
              <a:gd name="T7" fmla="*/ 845 h 845"/>
              <a:gd name="T8" fmla="*/ 0 w 844"/>
              <a:gd name="T9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0"/>
                </a:ln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Freeform 52"/>
          <p:cNvSpPr>
            <a:spLocks/>
          </p:cNvSpPr>
          <p:nvPr/>
        </p:nvSpPr>
        <p:spPr bwMode="auto">
          <a:xfrm>
            <a:off x="5329216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844 w 844"/>
              <a:gd name="T3" fmla="*/ 843 h 843"/>
              <a:gd name="T4" fmla="*/ 844 w 844"/>
              <a:gd name="T5" fmla="*/ 0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844" y="843"/>
                </a:lnTo>
                <a:lnTo>
                  <a:pt x="84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3" name="Freeform 53"/>
          <p:cNvSpPr>
            <a:spLocks/>
          </p:cNvSpPr>
          <p:nvPr/>
        </p:nvSpPr>
        <p:spPr bwMode="auto">
          <a:xfrm>
            <a:off x="5329216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844 w 844"/>
              <a:gd name="T3" fmla="*/ 843 h 843"/>
              <a:gd name="T4" fmla="*/ 844 w 844"/>
              <a:gd name="T5" fmla="*/ 0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844" y="843"/>
                </a:lnTo>
                <a:lnTo>
                  <a:pt x="844" y="0"/>
                </a:lnTo>
                <a:lnTo>
                  <a:pt x="0" y="0"/>
                </a:ln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" name="Freeform 54"/>
          <p:cNvSpPr>
            <a:spLocks/>
          </p:cNvSpPr>
          <p:nvPr/>
        </p:nvSpPr>
        <p:spPr bwMode="auto">
          <a:xfrm>
            <a:off x="5329216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" name="Freeform 55"/>
          <p:cNvSpPr>
            <a:spLocks/>
          </p:cNvSpPr>
          <p:nvPr/>
        </p:nvSpPr>
        <p:spPr bwMode="auto">
          <a:xfrm>
            <a:off x="5329216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" name="Freeform 56"/>
          <p:cNvSpPr>
            <a:spLocks/>
          </p:cNvSpPr>
          <p:nvPr/>
        </p:nvSpPr>
        <p:spPr bwMode="auto">
          <a:xfrm>
            <a:off x="5329216" y="2264641"/>
            <a:ext cx="1074202" cy="1076747"/>
          </a:xfrm>
          <a:custGeom>
            <a:avLst/>
            <a:gdLst>
              <a:gd name="T0" fmla="*/ 844 w 844"/>
              <a:gd name="T1" fmla="*/ 0 h 846"/>
              <a:gd name="T2" fmla="*/ 0 w 844"/>
              <a:gd name="T3" fmla="*/ 0 h 846"/>
              <a:gd name="T4" fmla="*/ 844 w 844"/>
              <a:gd name="T5" fmla="*/ 846 h 846"/>
              <a:gd name="T6" fmla="*/ 844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844" y="0"/>
                </a:moveTo>
                <a:lnTo>
                  <a:pt x="0" y="0"/>
                </a:lnTo>
                <a:lnTo>
                  <a:pt x="844" y="846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Freeform 57"/>
          <p:cNvSpPr>
            <a:spLocks/>
          </p:cNvSpPr>
          <p:nvPr/>
        </p:nvSpPr>
        <p:spPr bwMode="auto">
          <a:xfrm>
            <a:off x="5329216" y="2264641"/>
            <a:ext cx="1074202" cy="1076747"/>
          </a:xfrm>
          <a:custGeom>
            <a:avLst/>
            <a:gdLst>
              <a:gd name="T0" fmla="*/ 844 w 844"/>
              <a:gd name="T1" fmla="*/ 0 h 846"/>
              <a:gd name="T2" fmla="*/ 0 w 844"/>
              <a:gd name="T3" fmla="*/ 0 h 846"/>
              <a:gd name="T4" fmla="*/ 844 w 844"/>
              <a:gd name="T5" fmla="*/ 846 h 846"/>
              <a:gd name="T6" fmla="*/ 844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844" y="0"/>
                </a:moveTo>
                <a:lnTo>
                  <a:pt x="0" y="0"/>
                </a:lnTo>
                <a:lnTo>
                  <a:pt x="844" y="846"/>
                </a:lnTo>
                <a:lnTo>
                  <a:pt x="844" y="0"/>
                </a:ln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" name="Freeform 58"/>
          <p:cNvSpPr>
            <a:spLocks/>
          </p:cNvSpPr>
          <p:nvPr/>
        </p:nvSpPr>
        <p:spPr bwMode="auto">
          <a:xfrm>
            <a:off x="5329216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0 w 844"/>
              <a:gd name="T3" fmla="*/ 0 h 846"/>
              <a:gd name="T4" fmla="*/ 0 w 844"/>
              <a:gd name="T5" fmla="*/ 846 h 846"/>
              <a:gd name="T6" fmla="*/ 844 w 844"/>
              <a:gd name="T7" fmla="*/ 846 h 846"/>
              <a:gd name="T8" fmla="*/ 0 w 844"/>
              <a:gd name="T9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0" y="0"/>
                </a:lnTo>
                <a:lnTo>
                  <a:pt x="0" y="846"/>
                </a:lnTo>
                <a:lnTo>
                  <a:pt x="844" y="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" name="Freeform 59"/>
          <p:cNvSpPr>
            <a:spLocks/>
          </p:cNvSpPr>
          <p:nvPr/>
        </p:nvSpPr>
        <p:spPr bwMode="auto">
          <a:xfrm>
            <a:off x="5329216" y="3341388"/>
            <a:ext cx="1074202" cy="1075475"/>
          </a:xfrm>
          <a:custGeom>
            <a:avLst/>
            <a:gdLst>
              <a:gd name="T0" fmla="*/ 844 w 844"/>
              <a:gd name="T1" fmla="*/ 0 h 845"/>
              <a:gd name="T2" fmla="*/ 0 w 844"/>
              <a:gd name="T3" fmla="*/ 0 h 845"/>
              <a:gd name="T4" fmla="*/ 844 w 844"/>
              <a:gd name="T5" fmla="*/ 845 h 845"/>
              <a:gd name="T6" fmla="*/ 844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844" y="0"/>
                </a:moveTo>
                <a:lnTo>
                  <a:pt x="0" y="0"/>
                </a:lnTo>
                <a:lnTo>
                  <a:pt x="844" y="845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" name="Freeform 60"/>
          <p:cNvSpPr>
            <a:spLocks/>
          </p:cNvSpPr>
          <p:nvPr/>
        </p:nvSpPr>
        <p:spPr bwMode="auto">
          <a:xfrm>
            <a:off x="5329216" y="3341388"/>
            <a:ext cx="1074202" cy="1075475"/>
          </a:xfrm>
          <a:custGeom>
            <a:avLst/>
            <a:gdLst>
              <a:gd name="T0" fmla="*/ 844 w 844"/>
              <a:gd name="T1" fmla="*/ 0 h 845"/>
              <a:gd name="T2" fmla="*/ 0 w 844"/>
              <a:gd name="T3" fmla="*/ 0 h 845"/>
              <a:gd name="T4" fmla="*/ 844 w 844"/>
              <a:gd name="T5" fmla="*/ 845 h 845"/>
              <a:gd name="T6" fmla="*/ 844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844" y="0"/>
                </a:moveTo>
                <a:lnTo>
                  <a:pt x="0" y="0"/>
                </a:lnTo>
                <a:lnTo>
                  <a:pt x="844" y="845"/>
                </a:lnTo>
                <a:lnTo>
                  <a:pt x="844" y="0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" name="Freeform 61"/>
          <p:cNvSpPr>
            <a:spLocks/>
          </p:cNvSpPr>
          <p:nvPr/>
        </p:nvSpPr>
        <p:spPr bwMode="auto">
          <a:xfrm>
            <a:off x="5329216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845 h 845"/>
              <a:gd name="T4" fmla="*/ 844 w 844"/>
              <a:gd name="T5" fmla="*/ 845 h 845"/>
              <a:gd name="T6" fmla="*/ 0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" name="Freeform 62"/>
          <p:cNvSpPr>
            <a:spLocks/>
          </p:cNvSpPr>
          <p:nvPr/>
        </p:nvSpPr>
        <p:spPr bwMode="auto">
          <a:xfrm>
            <a:off x="5329216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845 h 845"/>
              <a:gd name="T4" fmla="*/ 844 w 844"/>
              <a:gd name="T5" fmla="*/ 845 h 845"/>
              <a:gd name="T6" fmla="*/ 0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" name="Freeform 63"/>
          <p:cNvSpPr>
            <a:spLocks/>
          </p:cNvSpPr>
          <p:nvPr/>
        </p:nvSpPr>
        <p:spPr bwMode="auto">
          <a:xfrm>
            <a:off x="6400872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  <a:gd name="T8" fmla="*/ 0 w 844"/>
              <a:gd name="T9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" name="Freeform 64"/>
          <p:cNvSpPr>
            <a:spLocks/>
          </p:cNvSpPr>
          <p:nvPr/>
        </p:nvSpPr>
        <p:spPr bwMode="auto">
          <a:xfrm>
            <a:off x="6400872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  <a:gd name="T8" fmla="*/ 0 w 844"/>
              <a:gd name="T9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" name="Freeform 65"/>
          <p:cNvSpPr>
            <a:spLocks/>
          </p:cNvSpPr>
          <p:nvPr/>
        </p:nvSpPr>
        <p:spPr bwMode="auto">
          <a:xfrm>
            <a:off x="6400872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0 w 844"/>
              <a:gd name="T3" fmla="*/ 846 h 846"/>
              <a:gd name="T4" fmla="*/ 844 w 844"/>
              <a:gd name="T5" fmla="*/ 846 h 846"/>
              <a:gd name="T6" fmla="*/ 0 w 844"/>
              <a:gd name="T7" fmla="*/ 0 h 846"/>
              <a:gd name="T8" fmla="*/ 0 w 844"/>
              <a:gd name="T9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0" y="846"/>
                </a:lnTo>
                <a:lnTo>
                  <a:pt x="844" y="84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6" name="Freeform 66"/>
          <p:cNvSpPr>
            <a:spLocks/>
          </p:cNvSpPr>
          <p:nvPr/>
        </p:nvSpPr>
        <p:spPr bwMode="auto">
          <a:xfrm>
            <a:off x="6400872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845 h 845"/>
              <a:gd name="T4" fmla="*/ 844 w 844"/>
              <a:gd name="T5" fmla="*/ 845 h 845"/>
              <a:gd name="T6" fmla="*/ 0 w 844"/>
              <a:gd name="T7" fmla="*/ 0 h 845"/>
              <a:gd name="T8" fmla="*/ 0 w 844"/>
              <a:gd name="T9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7" name="Freeform 67"/>
          <p:cNvSpPr>
            <a:spLocks/>
          </p:cNvSpPr>
          <p:nvPr/>
        </p:nvSpPr>
        <p:spPr bwMode="auto">
          <a:xfrm>
            <a:off x="6400872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845 h 845"/>
              <a:gd name="T4" fmla="*/ 844 w 844"/>
              <a:gd name="T5" fmla="*/ 845 h 845"/>
              <a:gd name="T6" fmla="*/ 0 w 844"/>
              <a:gd name="T7" fmla="*/ 0 h 845"/>
              <a:gd name="T8" fmla="*/ 0 w 844"/>
              <a:gd name="T9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 userDrawn="1">
            <p:ph sz="quarter" idx="13"/>
          </p:nvPr>
        </p:nvSpPr>
        <p:spPr>
          <a:xfrm>
            <a:off x="614137" y="4480560"/>
            <a:ext cx="9823675" cy="738404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27448" y="1773903"/>
            <a:ext cx="5471438" cy="2137870"/>
          </a:xfrm>
        </p:spPr>
        <p:txBody>
          <a:bodyPr lIns="0" tIns="0" rIns="0" bIns="0" anchor="ctr" anchorCtr="0">
            <a:noAutofit/>
          </a:bodyPr>
          <a:lstStyle>
            <a:lvl1pPr algn="l">
              <a:defRPr lang="en-US" sz="4000" b="0" kern="120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945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66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 userDrawn="1"/>
        </p:nvGrpSpPr>
        <p:grpSpPr>
          <a:xfrm>
            <a:off x="-13445" y="393403"/>
            <a:ext cx="4944979" cy="825797"/>
            <a:chOff x="268052" y="2740135"/>
            <a:chExt cx="6424847" cy="1072930"/>
          </a:xfrm>
        </p:grpSpPr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7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"/>
            <p:cNvSpPr>
              <a:spLocks/>
            </p:cNvSpPr>
            <p:nvPr userDrawn="1"/>
          </p:nvSpPr>
          <p:spPr bwMode="auto">
            <a:xfrm>
              <a:off x="133589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7"/>
            <p:cNvSpPr>
              <a:spLocks/>
            </p:cNvSpPr>
            <p:nvPr userDrawn="1"/>
          </p:nvSpPr>
          <p:spPr bwMode="auto">
            <a:xfrm>
              <a:off x="133589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6"/>
            <p:cNvSpPr>
              <a:spLocks/>
            </p:cNvSpPr>
            <p:nvPr userDrawn="1"/>
          </p:nvSpPr>
          <p:spPr bwMode="auto">
            <a:xfrm>
              <a:off x="240754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7"/>
            <p:cNvSpPr>
              <a:spLocks/>
            </p:cNvSpPr>
            <p:nvPr userDrawn="1"/>
          </p:nvSpPr>
          <p:spPr bwMode="auto">
            <a:xfrm>
              <a:off x="240754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2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3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4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5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3"/>
            <p:cNvSpPr>
              <a:spLocks/>
            </p:cNvSpPr>
            <p:nvPr userDrawn="1"/>
          </p:nvSpPr>
          <p:spPr bwMode="auto">
            <a:xfrm>
              <a:off x="561869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4"/>
            <p:cNvSpPr>
              <a:spLocks/>
            </p:cNvSpPr>
            <p:nvPr userDrawn="1"/>
          </p:nvSpPr>
          <p:spPr bwMode="auto">
            <a:xfrm>
              <a:off x="561869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08119"/>
            <a:ext cx="10969943" cy="711081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08013" y="1828800"/>
            <a:ext cx="4876800" cy="1143000"/>
          </a:xfrm>
        </p:spPr>
        <p:txBody>
          <a:bodyPr anchor="ctr" anchorCtr="0">
            <a:noAutofit/>
          </a:bodyPr>
          <a:lstStyle>
            <a:lvl1pPr>
              <a:defRPr sz="4000"/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608013" y="3048000"/>
            <a:ext cx="4876800" cy="2667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9395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13445" y="393403"/>
            <a:ext cx="4944979" cy="825797"/>
            <a:chOff x="268052" y="2740135"/>
            <a:chExt cx="6424847" cy="1072930"/>
          </a:xfrm>
        </p:grpSpPr>
        <p:sp>
          <p:nvSpPr>
            <p:cNvPr id="30" name="Freeform 15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/>
            <p:cNvSpPr>
              <a:spLocks/>
            </p:cNvSpPr>
            <p:nvPr userDrawn="1"/>
          </p:nvSpPr>
          <p:spPr bwMode="auto">
            <a:xfrm>
              <a:off x="133589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7"/>
            <p:cNvSpPr>
              <a:spLocks/>
            </p:cNvSpPr>
            <p:nvPr userDrawn="1"/>
          </p:nvSpPr>
          <p:spPr bwMode="auto">
            <a:xfrm>
              <a:off x="133589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6"/>
            <p:cNvSpPr>
              <a:spLocks/>
            </p:cNvSpPr>
            <p:nvPr userDrawn="1"/>
          </p:nvSpPr>
          <p:spPr bwMode="auto">
            <a:xfrm>
              <a:off x="240754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7"/>
            <p:cNvSpPr>
              <a:spLocks/>
            </p:cNvSpPr>
            <p:nvPr userDrawn="1"/>
          </p:nvSpPr>
          <p:spPr bwMode="auto">
            <a:xfrm>
              <a:off x="240754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2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3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4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5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2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3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4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5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3"/>
            <p:cNvSpPr>
              <a:spLocks/>
            </p:cNvSpPr>
            <p:nvPr userDrawn="1"/>
          </p:nvSpPr>
          <p:spPr bwMode="auto">
            <a:xfrm>
              <a:off x="561869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4"/>
            <p:cNvSpPr>
              <a:spLocks/>
            </p:cNvSpPr>
            <p:nvPr userDrawn="1"/>
          </p:nvSpPr>
          <p:spPr bwMode="auto">
            <a:xfrm>
              <a:off x="561869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08119"/>
            <a:ext cx="10969943" cy="711081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15"/>
          </p:nvPr>
        </p:nvSpPr>
        <p:spPr>
          <a:xfrm>
            <a:off x="6704012" y="1905000"/>
            <a:ext cx="4876800" cy="1143000"/>
          </a:xfrm>
        </p:spPr>
        <p:txBody>
          <a:bodyPr anchor="ctr" anchorCtr="0">
            <a:noAutofit/>
          </a:bodyPr>
          <a:lstStyle>
            <a:lvl1pPr>
              <a:defRPr sz="4000"/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16"/>
          </p:nvPr>
        </p:nvSpPr>
        <p:spPr>
          <a:xfrm>
            <a:off x="6704012" y="3276600"/>
            <a:ext cx="4876800" cy="23622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0948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-13445" y="393403"/>
            <a:ext cx="4944979" cy="825797"/>
            <a:chOff x="268052" y="2740135"/>
            <a:chExt cx="6424847" cy="1072930"/>
          </a:xfrm>
        </p:grpSpPr>
        <p:sp>
          <p:nvSpPr>
            <p:cNvPr id="35" name="Freeform 15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6"/>
            <p:cNvSpPr>
              <a:spLocks/>
            </p:cNvSpPr>
            <p:nvPr userDrawn="1"/>
          </p:nvSpPr>
          <p:spPr bwMode="auto">
            <a:xfrm>
              <a:off x="133589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7"/>
            <p:cNvSpPr>
              <a:spLocks/>
            </p:cNvSpPr>
            <p:nvPr userDrawn="1"/>
          </p:nvSpPr>
          <p:spPr bwMode="auto">
            <a:xfrm>
              <a:off x="133589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240754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240754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2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3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4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5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2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3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4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5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3"/>
            <p:cNvSpPr>
              <a:spLocks/>
            </p:cNvSpPr>
            <p:nvPr userDrawn="1"/>
          </p:nvSpPr>
          <p:spPr bwMode="auto">
            <a:xfrm>
              <a:off x="561869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64"/>
            <p:cNvSpPr>
              <a:spLocks/>
            </p:cNvSpPr>
            <p:nvPr userDrawn="1"/>
          </p:nvSpPr>
          <p:spPr bwMode="auto">
            <a:xfrm>
              <a:off x="561869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08119"/>
            <a:ext cx="10969943" cy="711081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08013" y="1357532"/>
            <a:ext cx="3428999" cy="762000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608013" y="2167001"/>
            <a:ext cx="3428999" cy="9906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15"/>
          </p:nvPr>
        </p:nvSpPr>
        <p:spPr>
          <a:xfrm>
            <a:off x="4370545" y="1357532"/>
            <a:ext cx="3428999" cy="762000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16"/>
          </p:nvPr>
        </p:nvSpPr>
        <p:spPr>
          <a:xfrm>
            <a:off x="4370545" y="2167001"/>
            <a:ext cx="3428999" cy="9906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Content Placeholder 6"/>
          <p:cNvSpPr>
            <a:spLocks noGrp="1"/>
          </p:cNvSpPr>
          <p:nvPr>
            <p:ph sz="quarter" idx="17"/>
          </p:nvPr>
        </p:nvSpPr>
        <p:spPr>
          <a:xfrm>
            <a:off x="8151813" y="1357532"/>
            <a:ext cx="3428999" cy="762000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18"/>
          </p:nvPr>
        </p:nvSpPr>
        <p:spPr>
          <a:xfrm>
            <a:off x="8151813" y="2167001"/>
            <a:ext cx="3428999" cy="9906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277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 userDrawn="1"/>
        </p:nvGrpSpPr>
        <p:grpSpPr>
          <a:xfrm>
            <a:off x="-13445" y="393403"/>
            <a:ext cx="4944979" cy="825797"/>
            <a:chOff x="268052" y="2740135"/>
            <a:chExt cx="6424847" cy="1072930"/>
          </a:xfrm>
        </p:grpSpPr>
        <p:sp>
          <p:nvSpPr>
            <p:cNvPr id="28" name="Freeform 15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7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 userDrawn="1"/>
          </p:nvSpPr>
          <p:spPr bwMode="auto">
            <a:xfrm>
              <a:off x="133589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/>
            <p:cNvSpPr>
              <a:spLocks/>
            </p:cNvSpPr>
            <p:nvPr userDrawn="1"/>
          </p:nvSpPr>
          <p:spPr bwMode="auto">
            <a:xfrm>
              <a:off x="133589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6"/>
            <p:cNvSpPr>
              <a:spLocks/>
            </p:cNvSpPr>
            <p:nvPr userDrawn="1"/>
          </p:nvSpPr>
          <p:spPr bwMode="auto">
            <a:xfrm>
              <a:off x="240754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7"/>
            <p:cNvSpPr>
              <a:spLocks/>
            </p:cNvSpPr>
            <p:nvPr userDrawn="1"/>
          </p:nvSpPr>
          <p:spPr bwMode="auto">
            <a:xfrm>
              <a:off x="240754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2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3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4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5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2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3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4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5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3"/>
            <p:cNvSpPr>
              <a:spLocks/>
            </p:cNvSpPr>
            <p:nvPr userDrawn="1"/>
          </p:nvSpPr>
          <p:spPr bwMode="auto">
            <a:xfrm>
              <a:off x="561869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4"/>
            <p:cNvSpPr>
              <a:spLocks/>
            </p:cNvSpPr>
            <p:nvPr userDrawn="1"/>
          </p:nvSpPr>
          <p:spPr bwMode="auto">
            <a:xfrm>
              <a:off x="561869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08119"/>
            <a:ext cx="10969943" cy="711081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6932611" y="2514600"/>
            <a:ext cx="4665305" cy="2667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8213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 userDrawn="1"/>
        </p:nvGrpSpPr>
        <p:grpSpPr>
          <a:xfrm>
            <a:off x="-13445" y="393403"/>
            <a:ext cx="4944979" cy="825797"/>
            <a:chOff x="268052" y="2740135"/>
            <a:chExt cx="6424847" cy="1072930"/>
          </a:xfrm>
        </p:grpSpPr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7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 userDrawn="1"/>
          </p:nvSpPr>
          <p:spPr bwMode="auto">
            <a:xfrm>
              <a:off x="133589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 userDrawn="1"/>
          </p:nvSpPr>
          <p:spPr bwMode="auto">
            <a:xfrm>
              <a:off x="133589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6"/>
            <p:cNvSpPr>
              <a:spLocks/>
            </p:cNvSpPr>
            <p:nvPr userDrawn="1"/>
          </p:nvSpPr>
          <p:spPr bwMode="auto">
            <a:xfrm>
              <a:off x="240754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7"/>
            <p:cNvSpPr>
              <a:spLocks/>
            </p:cNvSpPr>
            <p:nvPr userDrawn="1"/>
          </p:nvSpPr>
          <p:spPr bwMode="auto">
            <a:xfrm>
              <a:off x="240754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2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3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4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5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2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3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4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5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561869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561869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08119"/>
            <a:ext cx="10969943" cy="711081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7"/>
          <p:cNvSpPr>
            <a:spLocks noGrp="1"/>
          </p:cNvSpPr>
          <p:nvPr>
            <p:ph sz="quarter" idx="13"/>
          </p:nvPr>
        </p:nvSpPr>
        <p:spPr>
          <a:xfrm>
            <a:off x="1185546" y="2133600"/>
            <a:ext cx="9817734" cy="1143000"/>
          </a:xfrm>
        </p:spPr>
        <p:txBody>
          <a:bodyPr anchor="b" anchorCtr="0">
            <a:noAutofit/>
          </a:bodyPr>
          <a:lstStyle>
            <a:lvl1pPr algn="ctr">
              <a:defRPr sz="6600"/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4"/>
          </p:nvPr>
        </p:nvSpPr>
        <p:spPr>
          <a:xfrm>
            <a:off x="1749426" y="3429000"/>
            <a:ext cx="8689974" cy="16002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6" r:id="rId4"/>
    <p:sldLayoutId id="2147483664" r:id="rId5"/>
    <p:sldLayoutId id="2147483650" r:id="rId6"/>
    <p:sldLayoutId id="2147483652" r:id="rId7"/>
    <p:sldLayoutId id="2147483654" r:id="rId8"/>
    <p:sldLayoutId id="2147483655" r:id="rId9"/>
    <p:sldLayoutId id="2147483665" r:id="rId10"/>
  </p:sldLayoutIdLst>
  <p:timing>
    <p:tnLst>
      <p:par>
        <p:cTn id="1" dur="indefinite" restart="never" nodeType="tmRoot"/>
      </p:par>
    </p:tnLst>
  </p:timing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PT_Sans-Narrow-Web-Bold"/>
          <a:ea typeface="+mj-ea"/>
          <a:cs typeface="Arial" panose="020B0604020202020204" pitchFamily="34" charset="0"/>
        </a:defRPr>
      </a:lvl1pPr>
    </p:titleStyle>
    <p:bodyStyle>
      <a:lvl1pPr marL="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09494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18986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2848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437973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50812" y="4595596"/>
            <a:ext cx="9899875" cy="73840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game to upgrade your </a:t>
            </a:r>
            <a:r>
              <a:rPr lang="en-US" sz="2800" kern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thinking skills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7448" y="1773903"/>
            <a:ext cx="5471438" cy="2137870"/>
          </a:xfrm>
        </p:spPr>
        <p:txBody>
          <a:bodyPr/>
          <a:lstStyle/>
          <a:p>
            <a:r>
              <a:rPr lang="en-US" sz="8800" dirty="0" smtClean="0"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BRAINIAC</a:t>
            </a:r>
            <a:endParaRPr lang="en-US" sz="8800" dirty="0">
              <a:solidFill>
                <a:schemeClr val="bg1"/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9906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0812" y="457200"/>
            <a:ext cx="10969943" cy="711081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55812" y="3124200"/>
            <a:ext cx="80906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kern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NEED A VOLUNTEER</a:t>
            </a:r>
            <a:endParaRPr lang="en-US" sz="7200"/>
          </a:p>
        </p:txBody>
      </p:sp>
    </p:spTree>
    <p:extLst>
      <p:ext uri="{BB962C8B-B14F-4D97-AF65-F5344CB8AC3E}">
        <p14:creationId xmlns:p14="http://schemas.microsoft.com/office/powerpoint/2010/main" val="64964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4412" y="2514600"/>
            <a:ext cx="7543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kern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  <a:endParaRPr lang="en-US" sz="11500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182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674811" y="1219200"/>
            <a:ext cx="8763001" cy="5410200"/>
          </a:xfrm>
          <a:prstGeom prst="roundRect">
            <a:avLst/>
          </a:prstGeom>
          <a:noFill/>
          <a:ln w="571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141412" y="76200"/>
            <a:ext cx="9817734" cy="1143000"/>
          </a:xfrm>
        </p:spPr>
        <p:txBody>
          <a:bodyPr/>
          <a:lstStyle/>
          <a:p>
            <a:pPr algn="ctr"/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ABOUT ME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13" y="1600200"/>
            <a:ext cx="3810000" cy="26386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013" y="1600200"/>
            <a:ext cx="4078315" cy="26386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16117"/>
          <a:stretch/>
        </p:blipFill>
        <p:spPr>
          <a:xfrm>
            <a:off x="2132012" y="4238841"/>
            <a:ext cx="7888315" cy="199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8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4612" y="457200"/>
            <a:ext cx="10969943" cy="711081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THIS game?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Content Placeholder 36"/>
          <p:cNvSpPr>
            <a:spLocks noGrp="1"/>
          </p:cNvSpPr>
          <p:nvPr>
            <p:ph sz="quarter" idx="13"/>
          </p:nvPr>
        </p:nvSpPr>
        <p:spPr>
          <a:xfrm>
            <a:off x="379412" y="3135372"/>
            <a:ext cx="5638800" cy="1143000"/>
          </a:xfrm>
        </p:spPr>
        <p:txBody>
          <a:bodyPr/>
          <a:lstStyle/>
          <a:p>
            <a:pPr algn="ctr">
              <a:lnSpc>
                <a:spcPct val="80000"/>
              </a:lnSpc>
            </a:pPr>
            <a:r>
              <a:rPr lang="en-US" sz="660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Technology is making us lazy.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9" y="-759143"/>
            <a:ext cx="7617143" cy="7617143"/>
          </a:xfrm>
          <a:prstGeom prst="trapezoid">
            <a:avLst/>
          </a:prstGeom>
        </p:spPr>
      </p:pic>
    </p:spTree>
    <p:extLst>
      <p:ext uri="{BB962C8B-B14F-4D97-AF65-F5344CB8AC3E}">
        <p14:creationId xmlns:p14="http://schemas.microsoft.com/office/powerpoint/2010/main" val="76674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74612" y="508119"/>
            <a:ext cx="10969943" cy="71108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 games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619036" y="2967587"/>
            <a:ext cx="6553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431035" y="1920435"/>
            <a:ext cx="2114292" cy="21142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57405" y="1920435"/>
            <a:ext cx="2114292" cy="21142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663636" y="1920435"/>
            <a:ext cx="2114292" cy="21142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38"/>
          <p:cNvSpPr>
            <a:spLocks noEditPoints="1"/>
          </p:cNvSpPr>
          <p:nvPr/>
        </p:nvSpPr>
        <p:spPr bwMode="auto">
          <a:xfrm>
            <a:off x="9450943" y="2662563"/>
            <a:ext cx="539679" cy="630036"/>
          </a:xfrm>
          <a:custGeom>
            <a:avLst/>
            <a:gdLst>
              <a:gd name="T0" fmla="*/ 275 w 278"/>
              <a:gd name="T1" fmla="*/ 48 h 324"/>
              <a:gd name="T2" fmla="*/ 141 w 278"/>
              <a:gd name="T3" fmla="*/ 0 h 324"/>
              <a:gd name="T4" fmla="*/ 138 w 278"/>
              <a:gd name="T5" fmla="*/ 0 h 324"/>
              <a:gd name="T6" fmla="*/ 3 w 278"/>
              <a:gd name="T7" fmla="*/ 48 h 324"/>
              <a:gd name="T8" fmla="*/ 0 w 278"/>
              <a:gd name="T9" fmla="*/ 52 h 324"/>
              <a:gd name="T10" fmla="*/ 35 w 278"/>
              <a:gd name="T11" fmla="*/ 204 h 324"/>
              <a:gd name="T12" fmla="*/ 137 w 278"/>
              <a:gd name="T13" fmla="*/ 323 h 324"/>
              <a:gd name="T14" fmla="*/ 139 w 278"/>
              <a:gd name="T15" fmla="*/ 324 h 324"/>
              <a:gd name="T16" fmla="*/ 141 w 278"/>
              <a:gd name="T17" fmla="*/ 323 h 324"/>
              <a:gd name="T18" fmla="*/ 244 w 278"/>
              <a:gd name="T19" fmla="*/ 204 h 324"/>
              <a:gd name="T20" fmla="*/ 278 w 278"/>
              <a:gd name="T21" fmla="*/ 52 h 324"/>
              <a:gd name="T22" fmla="*/ 275 w 278"/>
              <a:gd name="T23" fmla="*/ 48 h 324"/>
              <a:gd name="T24" fmla="*/ 194 w 278"/>
              <a:gd name="T25" fmla="*/ 204 h 324"/>
              <a:gd name="T26" fmla="*/ 84 w 278"/>
              <a:gd name="T27" fmla="*/ 204 h 324"/>
              <a:gd name="T28" fmla="*/ 80 w 278"/>
              <a:gd name="T29" fmla="*/ 200 h 324"/>
              <a:gd name="T30" fmla="*/ 112 w 278"/>
              <a:gd name="T31" fmla="*/ 157 h 324"/>
              <a:gd name="T32" fmla="*/ 118 w 278"/>
              <a:gd name="T33" fmla="*/ 154 h 324"/>
              <a:gd name="T34" fmla="*/ 113 w 278"/>
              <a:gd name="T35" fmla="*/ 145 h 324"/>
              <a:gd name="T36" fmla="*/ 104 w 278"/>
              <a:gd name="T37" fmla="*/ 118 h 324"/>
              <a:gd name="T38" fmla="*/ 139 w 278"/>
              <a:gd name="T39" fmla="*/ 76 h 324"/>
              <a:gd name="T40" fmla="*/ 175 w 278"/>
              <a:gd name="T41" fmla="*/ 118 h 324"/>
              <a:gd name="T42" fmla="*/ 165 w 278"/>
              <a:gd name="T43" fmla="*/ 145 h 324"/>
              <a:gd name="T44" fmla="*/ 161 w 278"/>
              <a:gd name="T45" fmla="*/ 154 h 324"/>
              <a:gd name="T46" fmla="*/ 167 w 278"/>
              <a:gd name="T47" fmla="*/ 157 h 324"/>
              <a:gd name="T48" fmla="*/ 199 w 278"/>
              <a:gd name="T49" fmla="*/ 200 h 324"/>
              <a:gd name="T50" fmla="*/ 194 w 278"/>
              <a:gd name="T51" fmla="*/ 204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78" h="324">
                <a:moveTo>
                  <a:pt x="275" y="48"/>
                </a:moveTo>
                <a:cubicBezTo>
                  <a:pt x="141" y="0"/>
                  <a:pt x="141" y="0"/>
                  <a:pt x="141" y="0"/>
                </a:cubicBezTo>
                <a:cubicBezTo>
                  <a:pt x="140" y="0"/>
                  <a:pt x="139" y="0"/>
                  <a:pt x="138" y="0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50"/>
                  <a:pt x="0" y="52"/>
                </a:cubicBezTo>
                <a:cubicBezTo>
                  <a:pt x="0" y="100"/>
                  <a:pt x="13" y="156"/>
                  <a:pt x="35" y="204"/>
                </a:cubicBezTo>
                <a:cubicBezTo>
                  <a:pt x="53" y="244"/>
                  <a:pt x="85" y="297"/>
                  <a:pt x="137" y="323"/>
                </a:cubicBezTo>
                <a:cubicBezTo>
                  <a:pt x="138" y="324"/>
                  <a:pt x="139" y="324"/>
                  <a:pt x="139" y="324"/>
                </a:cubicBezTo>
                <a:cubicBezTo>
                  <a:pt x="140" y="324"/>
                  <a:pt x="141" y="324"/>
                  <a:pt x="141" y="323"/>
                </a:cubicBezTo>
                <a:cubicBezTo>
                  <a:pt x="193" y="297"/>
                  <a:pt x="226" y="244"/>
                  <a:pt x="244" y="204"/>
                </a:cubicBezTo>
                <a:cubicBezTo>
                  <a:pt x="266" y="156"/>
                  <a:pt x="278" y="100"/>
                  <a:pt x="278" y="52"/>
                </a:cubicBezTo>
                <a:cubicBezTo>
                  <a:pt x="278" y="50"/>
                  <a:pt x="277" y="48"/>
                  <a:pt x="275" y="48"/>
                </a:cubicBezTo>
                <a:close/>
                <a:moveTo>
                  <a:pt x="194" y="204"/>
                </a:moveTo>
                <a:cubicBezTo>
                  <a:pt x="84" y="204"/>
                  <a:pt x="84" y="204"/>
                  <a:pt x="84" y="204"/>
                </a:cubicBezTo>
                <a:cubicBezTo>
                  <a:pt x="82" y="204"/>
                  <a:pt x="80" y="202"/>
                  <a:pt x="80" y="200"/>
                </a:cubicBezTo>
                <a:cubicBezTo>
                  <a:pt x="80" y="170"/>
                  <a:pt x="101" y="161"/>
                  <a:pt x="112" y="157"/>
                </a:cubicBezTo>
                <a:cubicBezTo>
                  <a:pt x="114" y="156"/>
                  <a:pt x="117" y="154"/>
                  <a:pt x="118" y="154"/>
                </a:cubicBezTo>
                <a:cubicBezTo>
                  <a:pt x="118" y="150"/>
                  <a:pt x="116" y="148"/>
                  <a:pt x="113" y="145"/>
                </a:cubicBezTo>
                <a:cubicBezTo>
                  <a:pt x="109" y="140"/>
                  <a:pt x="104" y="133"/>
                  <a:pt x="104" y="118"/>
                </a:cubicBezTo>
                <a:cubicBezTo>
                  <a:pt x="104" y="92"/>
                  <a:pt x="117" y="76"/>
                  <a:pt x="139" y="76"/>
                </a:cubicBezTo>
                <a:cubicBezTo>
                  <a:pt x="161" y="76"/>
                  <a:pt x="175" y="92"/>
                  <a:pt x="175" y="118"/>
                </a:cubicBezTo>
                <a:cubicBezTo>
                  <a:pt x="175" y="133"/>
                  <a:pt x="170" y="140"/>
                  <a:pt x="165" y="145"/>
                </a:cubicBezTo>
                <a:cubicBezTo>
                  <a:pt x="162" y="148"/>
                  <a:pt x="161" y="150"/>
                  <a:pt x="161" y="154"/>
                </a:cubicBezTo>
                <a:cubicBezTo>
                  <a:pt x="162" y="154"/>
                  <a:pt x="165" y="156"/>
                  <a:pt x="167" y="157"/>
                </a:cubicBezTo>
                <a:cubicBezTo>
                  <a:pt x="178" y="161"/>
                  <a:pt x="199" y="170"/>
                  <a:pt x="199" y="200"/>
                </a:cubicBezTo>
                <a:cubicBezTo>
                  <a:pt x="199" y="202"/>
                  <a:pt x="197" y="204"/>
                  <a:pt x="194" y="2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636501" y="4682161"/>
            <a:ext cx="2904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Coloricious</a:t>
            </a:r>
            <a:endParaRPr lang="en-US" sz="3200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17612" y="4573695"/>
            <a:ext cx="503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1.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218660" y="4682161"/>
            <a:ext cx="2904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Decklicious</a:t>
            </a:r>
            <a:endParaRPr lang="en-US" sz="3200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722812" y="4573695"/>
            <a:ext cx="570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2.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005738" y="4657336"/>
            <a:ext cx="2904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kern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Keylicious</a:t>
            </a:r>
            <a:endParaRPr lang="en-US" sz="3200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56612" y="4573695"/>
            <a:ext cx="588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3.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080" y="1676400"/>
            <a:ext cx="2620941" cy="26209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435" y="1711143"/>
            <a:ext cx="2946694" cy="29466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56" y="1713042"/>
            <a:ext cx="2834106" cy="283410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636501" y="5783114"/>
            <a:ext cx="8496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-------- Delicious for </a:t>
            </a:r>
            <a:r>
              <a:rPr lang="en-US" sz="4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mind --------</a:t>
            </a:r>
          </a:p>
        </p:txBody>
      </p:sp>
    </p:spTree>
    <p:extLst>
      <p:ext uri="{BB962C8B-B14F-4D97-AF65-F5344CB8AC3E}">
        <p14:creationId xmlns:p14="http://schemas.microsoft.com/office/powerpoint/2010/main" val="46026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25"/>
          <p:cNvSpPr>
            <a:spLocks noGrp="1"/>
          </p:cNvSpPr>
          <p:nvPr>
            <p:ph type="title"/>
          </p:nvPr>
        </p:nvSpPr>
        <p:spPr>
          <a:xfrm>
            <a:off x="74612" y="508119"/>
            <a:ext cx="10969943" cy="71108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Instructions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1458913"/>
            <a:ext cx="9306877" cy="517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2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25"/>
          <p:cNvSpPr>
            <a:spLocks noGrp="1"/>
          </p:cNvSpPr>
          <p:nvPr>
            <p:ph type="title"/>
          </p:nvPr>
        </p:nvSpPr>
        <p:spPr>
          <a:xfrm>
            <a:off x="74612" y="508119"/>
            <a:ext cx="10969943" cy="71108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Instructions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811" y="1444399"/>
            <a:ext cx="9333001" cy="518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25"/>
          <p:cNvSpPr>
            <a:spLocks noGrp="1"/>
          </p:cNvSpPr>
          <p:nvPr>
            <p:ph type="title"/>
          </p:nvPr>
        </p:nvSpPr>
        <p:spPr>
          <a:xfrm>
            <a:off x="74612" y="508119"/>
            <a:ext cx="10969943" cy="71108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Instructions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2" y="1371600"/>
            <a:ext cx="96012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8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88825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141412" y="0"/>
            <a:ext cx="9817734" cy="1143000"/>
          </a:xfrm>
        </p:spPr>
        <p:txBody>
          <a:bodyPr/>
          <a:lstStyle/>
          <a:p>
            <a:pPr algn="ctr"/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82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8825" cy="6857999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141412" y="0"/>
            <a:ext cx="9817734" cy="1143000"/>
          </a:xfrm>
        </p:spPr>
        <p:txBody>
          <a:bodyPr/>
          <a:lstStyle/>
          <a:p>
            <a:pPr algn="ctr"/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24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ish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42A6B"/>
      </a:accent1>
      <a:accent2>
        <a:srgbClr val="0C3E8F"/>
      </a:accent2>
      <a:accent3>
        <a:srgbClr val="1963B3"/>
      </a:accent3>
      <a:accent4>
        <a:srgbClr val="34B2F0"/>
      </a:accent4>
      <a:accent5>
        <a:srgbClr val="98D5F5"/>
      </a:accent5>
      <a:accent6>
        <a:srgbClr val="3F3F3F"/>
      </a:accent6>
      <a:hlink>
        <a:srgbClr val="0000FF"/>
      </a:hlink>
      <a:folHlink>
        <a:srgbClr val="800080"/>
      </a:folHlink>
    </a:clrScheme>
    <a:fontScheme name="Oswald-Regular">
      <a:majorFont>
        <a:latin typeface="Oswald-Regular"/>
        <a:ea typeface=""/>
        <a:cs typeface=""/>
      </a:majorFont>
      <a:minorFont>
        <a:latin typeface="Oswald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7802</TotalTime>
  <Words>50</Words>
  <Application>Microsoft Macintosh PowerPoint</Application>
  <PresentationFormat>Custom</PresentationFormat>
  <Paragraphs>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Impact</vt:lpstr>
      <vt:lpstr>Oswald-Regular</vt:lpstr>
      <vt:lpstr>PT_Sans-Narrow-Web-Bold</vt:lpstr>
      <vt:lpstr>Tahoma</vt:lpstr>
      <vt:lpstr>Arial</vt:lpstr>
      <vt:lpstr>Office Theme</vt:lpstr>
      <vt:lpstr>BRAINIAC</vt:lpstr>
      <vt:lpstr>PowerPoint Presentation</vt:lpstr>
      <vt:lpstr>Why THIS game?</vt:lpstr>
      <vt:lpstr>Mini games</vt:lpstr>
      <vt:lpstr>Instructions</vt:lpstr>
      <vt:lpstr>Instructions</vt:lpstr>
      <vt:lpstr>Instructions</vt:lpstr>
      <vt:lpstr>PowerPoint Presentation</vt:lpstr>
      <vt:lpstr>PowerPoint Presentation</vt:lpstr>
      <vt:lpstr>Demo</vt:lpstr>
      <vt:lpstr>PowerPoint Presentation</vt:lpstr>
    </vt:vector>
  </TitlesOfParts>
  <Company>Microsoft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PowerPoint Wide</dc:title>
  <dc:creator>Julian</dc:creator>
  <cp:lastModifiedBy>Microsoft Office User</cp:lastModifiedBy>
  <cp:revision>266</cp:revision>
  <dcterms:created xsi:type="dcterms:W3CDTF">2013-09-12T13:05:01Z</dcterms:created>
  <dcterms:modified xsi:type="dcterms:W3CDTF">2018-02-07T21:30:06Z</dcterms:modified>
</cp:coreProperties>
</file>